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328" r:id="rId3"/>
    <p:sldId id="329" r:id="rId4"/>
    <p:sldId id="330" r:id="rId5"/>
    <p:sldId id="331" r:id="rId6"/>
    <p:sldId id="332" r:id="rId7"/>
    <p:sldId id="333" r:id="rId8"/>
    <p:sldId id="334" r:id="rId9"/>
    <p:sldId id="335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1" autoAdjust="0"/>
    <p:restoredTop sz="94660"/>
  </p:normalViewPr>
  <p:slideViewPr>
    <p:cSldViewPr>
      <p:cViewPr varScale="1">
        <p:scale>
          <a:sx n="103" d="100"/>
          <a:sy n="103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6BFD4-97C7-42F5-83A8-3092F3357C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9DF8B8-8CFA-41CC-8D57-2321890A79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43FD8-1F11-401E-93BA-2CA1668117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E38934-D15E-4CA7-B6F1-C720F0EBF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A461E7-8C00-4F7F-A087-E98E475288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8150AA-9399-466B-B21E-67251D847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44287-A37C-4285-A489-C46CEEC699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9E09B-8F03-4164-ABEE-407F10AD9A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0D211-F5AB-4819-A800-DDA5AD69E1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FE56B-C6C2-42D4-A94A-273772DAB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664CD-4B9D-4E14-AE5D-F154ED18FA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66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14902730-0F42-4D9B-919A-C93C7239CD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0186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7" r:id="rId2"/>
    <p:sldLayoutId id="2147483696" r:id="rId3"/>
    <p:sldLayoutId id="2147483695" r:id="rId4"/>
    <p:sldLayoutId id="2147483694" r:id="rId5"/>
    <p:sldLayoutId id="2147483693" r:id="rId6"/>
    <p:sldLayoutId id="2147483692" r:id="rId7"/>
    <p:sldLayoutId id="2147483691" r:id="rId8"/>
    <p:sldLayoutId id="2147483690" r:id="rId9"/>
    <p:sldLayoutId id="2147483689" r:id="rId10"/>
    <p:sldLayoutId id="2147483688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04800"/>
            <a:ext cx="7924800" cy="1289050"/>
          </a:xfrm>
        </p:spPr>
        <p:txBody>
          <a:bodyPr/>
          <a:lstStyle/>
          <a:p>
            <a:pPr eaLnBrk="1" hangingPunct="1"/>
            <a:r>
              <a:rPr lang="en-US" sz="6600" b="1" dirty="0" smtClean="0">
                <a:latin typeface="Berlin Sans FB" pitchFamily="34" charset="0"/>
              </a:rPr>
              <a:t>Intro to Business 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429000"/>
            <a:ext cx="8153400" cy="3048000"/>
          </a:xfrm>
        </p:spPr>
        <p:txBody>
          <a:bodyPr/>
          <a:lstStyle/>
          <a:p>
            <a:pPr eaLnBrk="1" hangingPunct="1"/>
            <a:r>
              <a:rPr lang="en-US" sz="2800" b="1" dirty="0" smtClean="0"/>
              <a:t>Unit Seven </a:t>
            </a:r>
            <a:endParaRPr lang="en-US" sz="2800" b="1" dirty="0"/>
          </a:p>
          <a:p>
            <a:pPr eaLnBrk="1" hangingPunct="1"/>
            <a:r>
              <a:rPr lang="en-US" sz="2800" b="1" dirty="0" smtClean="0"/>
              <a:t>Consumers in the Economy </a:t>
            </a:r>
            <a:endParaRPr lang="en-US" sz="2800" b="1" dirty="0"/>
          </a:p>
          <a:p>
            <a:pPr eaLnBrk="1" hangingPunct="1"/>
            <a:endParaRPr lang="en-US" sz="2800" b="1" dirty="0"/>
          </a:p>
          <a:p>
            <a:pPr eaLnBrk="1" hangingPunct="1"/>
            <a:r>
              <a:rPr lang="en-US" sz="2800" b="1" dirty="0" smtClean="0">
                <a:solidFill>
                  <a:srgbClr val="00B0F0"/>
                </a:solidFill>
              </a:rPr>
              <a:t>REVIEW</a:t>
            </a:r>
            <a:endParaRPr lang="en-US" sz="2800" b="1" dirty="0">
              <a:solidFill>
                <a:srgbClr val="00B0F0"/>
              </a:solidFill>
            </a:endParaRPr>
          </a:p>
          <a:p>
            <a:pPr eaLnBrk="1" hangingPunct="1"/>
            <a:r>
              <a:rPr lang="en-US" sz="2800" b="1" smtClean="0"/>
              <a:t>Chapter 22, 23, 24</a:t>
            </a:r>
            <a:endParaRPr lang="en-US" sz="2800" b="1" dirty="0" smtClean="0"/>
          </a:p>
        </p:txBody>
      </p:sp>
      <p:pic>
        <p:nvPicPr>
          <p:cNvPr id="6" name="Picture 5" descr="IntroToBusiness_Bo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076573">
            <a:off x="615415" y="1716266"/>
            <a:ext cx="1699526" cy="22159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22 REVIEW (1)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915400" cy="4683125"/>
          </a:xfrm>
        </p:spPr>
        <p:txBody>
          <a:bodyPr/>
          <a:lstStyle/>
          <a:p>
            <a:r>
              <a:rPr lang="en-US" dirty="0" smtClean="0"/>
              <a:t>An Informed consumer acquires information about products and services before buying</a:t>
            </a:r>
          </a:p>
          <a:p>
            <a:r>
              <a:rPr lang="en-US" dirty="0" smtClean="0"/>
              <a:t>Three basic consumer information organizations  are 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Product-testing organizations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Print publishers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Broadcast organizations</a:t>
            </a:r>
          </a:p>
          <a:p>
            <a:pPr marL="514350" indent="-514350"/>
            <a:r>
              <a:rPr lang="en-US" dirty="0" smtClean="0"/>
              <a:t>Government agencies such as the Office of Consumer Affairs, the Federal Trade Commission, and the Consumer Product Safety Commission develop useful information for consumers.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22 REVIEW (2)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Businesses supply consumers with information through advertising, product labels, customer service departments, specialists, and the Better Business Bureau.</a:t>
            </a:r>
          </a:p>
          <a:p>
            <a:r>
              <a:rPr lang="en-US" dirty="0" smtClean="0"/>
              <a:t>An informed consumer will ask questions before purchasing a product.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23 REVIEW (1)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Deciding to buy should involve: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 identifying your needs or wants, knowing the choices that are available to you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determining the measure of satisfaction of your needs and wants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considering the alternatives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making the decision to buy.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/>
            <a:r>
              <a:rPr lang="en-US" dirty="0" smtClean="0"/>
              <a:t>Comparison shoppers will evaluate price, quality, service, and sales when making a purchase.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23 REVIEW (2)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deciding where to purchase items, a consumer should consider: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 a business reputation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value of brand names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the choices of stores available.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/>
            <a:r>
              <a:rPr lang="en-US" dirty="0" smtClean="0"/>
              <a:t>As a good shopper, the consumer: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takes time when making purchases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buys when prices are lowest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avoids impulse buying through the use of shopping lists.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23 REVIEW (3)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become an efficient shopper,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Make a shopping list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Use the Yellow Pages of the telephone book to call businesses to find out if they have what you are looking for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Plan the route of trips to avoid wasting fuel.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/>
            <a:r>
              <a:rPr lang="en-US" dirty="0" smtClean="0"/>
              <a:t>The Consumer Price Index (CPI) shows the changes in the average prices of goods and service bought by consumers over a period of time.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24 REVIEW (1)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consumer movement was created to fight unfair business practices. As a result of this movement, public and private agencies, policies, laws, and regulations were developed to protect consumer interests.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24 REVIEW (2)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Consumer Bill of Rights declares every consumer has: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the right to be informed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the right to safety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the right to choose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the right to be heard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the right to a remedy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the right to consumer education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the right to service.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24 REVIEW (3)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Consumers have 5 basic responsibilities: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Be honest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Be reasonable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Report unethical practices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Be informed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Be involved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evel">
  <a:themeElements>
    <a:clrScheme name="Level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Level">
      <a:majorFont>
        <a:latin typeface="Garamond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Level</Template>
  <TotalTime>3998</TotalTime>
  <Words>425</Words>
  <Application>Microsoft Office PowerPoint</Application>
  <PresentationFormat>On-screen Show (4:3)</PresentationFormat>
  <Paragraphs>59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Level</vt:lpstr>
      <vt:lpstr>Intro to Business </vt:lpstr>
      <vt:lpstr>CHAPTER 22 REVIEW (1)</vt:lpstr>
      <vt:lpstr>CHAPTER 22 REVIEW (2)</vt:lpstr>
      <vt:lpstr>CHAPTER 23 REVIEW (1)</vt:lpstr>
      <vt:lpstr>CHAPTER 23 REVIEW (2)</vt:lpstr>
      <vt:lpstr>CHAPTER 23 REVIEW (3)</vt:lpstr>
      <vt:lpstr>CHAPTER 24 REVIEW (1)</vt:lpstr>
      <vt:lpstr>CHAPTER 24 REVIEW (2)</vt:lpstr>
      <vt:lpstr>CHAPTER 24 REVIEW (3)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Sundling, Jessica</dc:creator>
  <cp:lastModifiedBy>tmsadmin</cp:lastModifiedBy>
  <cp:revision>180</cp:revision>
  <dcterms:created xsi:type="dcterms:W3CDTF">1601-01-01T00:00:00Z</dcterms:created>
  <dcterms:modified xsi:type="dcterms:W3CDTF">2014-03-14T14:03:34Z</dcterms:modified>
</cp:coreProperties>
</file>